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10080625" cy="5670550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0" d="100"/>
          <a:sy n="130" d="100"/>
        </p:scale>
        <p:origin x="6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Arial"/>
              </a:rPr>
              <a:t>Cliquez pour éditer le format du texte-titre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Cliquez pour éditer le format du plan de texte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niveau de plan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Troisième niveau de plan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Quatrième niveau de plan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Cinquième niveau de plan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Sixième niveau de plan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Septième niveau de plan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fr-FR" sz="1400" b="0" strike="noStrike" spc="-1">
                <a:latin typeface="Times New Roman"/>
              </a:rPr>
              <a:t>&lt;date/heure&gt;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r>
              <a:rPr lang="fr-FR" sz="1400" b="0" strike="noStrike" spc="-1">
                <a:latin typeface="Times New Roman"/>
              </a:rPr>
              <a:t>&lt;pied de page&gt;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fld id="{1AA873E6-275C-44D0-9F56-66C24CF984AD}" type="slidenum">
              <a:rPr lang="fr-FR" sz="1400" b="0" strike="noStrike" spc="-1">
                <a:latin typeface="Times New Roman"/>
              </a:rPr>
              <a:t>‹N°›</a:t>
            </a:fld>
            <a:endParaRPr lang="fr-F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5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  <p:pic>
        <p:nvPicPr>
          <p:cNvPr id="86" name="Image 85"/>
          <p:cNvPicPr/>
          <p:nvPr/>
        </p:nvPicPr>
        <p:blipFill>
          <a:blip r:embed="rId2"/>
          <a:stretch/>
        </p:blipFill>
        <p:spPr>
          <a:xfrm>
            <a:off x="0" y="14760"/>
            <a:ext cx="10080000" cy="5669640"/>
          </a:xfrm>
          <a:prstGeom prst="rect">
            <a:avLst/>
          </a:prstGeom>
          <a:ln>
            <a:noFill/>
          </a:ln>
        </p:spPr>
      </p:pic>
      <p:sp>
        <p:nvSpPr>
          <p:cNvPr id="87" name="CustomShape 3"/>
          <p:cNvSpPr/>
          <p:nvPr/>
        </p:nvSpPr>
        <p:spPr>
          <a:xfrm>
            <a:off x="180000" y="180000"/>
            <a:ext cx="3780000" cy="1620000"/>
          </a:xfrm>
          <a:prstGeom prst="rect">
            <a:avLst/>
          </a:prstGeom>
          <a:solidFill>
            <a:srgbClr val="FF0000"/>
          </a:solidFill>
          <a:ln>
            <a:solidFill>
              <a:srgbClr val="FFA6A6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 algn="ctr"/>
            <a:r>
              <a:rPr lang="fr-FR" sz="2400" b="1" strike="noStrike" spc="-1">
                <a:latin typeface="Edwardian Script ITC"/>
              </a:rPr>
              <a:t>Classe </a:t>
            </a:r>
            <a:r>
              <a:rPr lang="fr-FR" sz="2400" b="1" strike="noStrike" spc="-1">
                <a:latin typeface="18thCentury"/>
              </a:rPr>
              <a:t>C-H-A-T</a:t>
            </a:r>
            <a:endParaRPr lang="fr-FR" sz="2400" b="1" strike="noStrike" spc="-1">
              <a:latin typeface="Edwardian Script ITC"/>
            </a:endParaRPr>
          </a:p>
          <a:p>
            <a:pPr algn="ctr"/>
            <a:r>
              <a:rPr lang="fr-FR" sz="2400" b="1" strike="noStrike" spc="-1">
                <a:latin typeface="Edwardian Script ITC"/>
              </a:rPr>
              <a:t>(Classe à Horaires Aménagés Théâtre)</a:t>
            </a:r>
          </a:p>
          <a:p>
            <a:pPr algn="ctr"/>
            <a:r>
              <a:rPr lang="fr-FR" sz="2400" b="1" strike="noStrike" spc="-1">
                <a:latin typeface="Edwardian Script ITC"/>
              </a:rPr>
              <a:t>-Collège Gambetta Cahors-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9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pic>
        <p:nvPicPr>
          <p:cNvPr id="90" name="Image 89"/>
          <p:cNvPicPr/>
          <p:nvPr/>
        </p:nvPicPr>
        <p:blipFill>
          <a:blip r:embed="rId2"/>
          <a:stretch/>
        </p:blipFill>
        <p:spPr>
          <a:xfrm>
            <a:off x="29880" y="14760"/>
            <a:ext cx="10079640" cy="5669640"/>
          </a:xfrm>
          <a:prstGeom prst="rect">
            <a:avLst/>
          </a:prstGeom>
          <a:ln>
            <a:noFill/>
          </a:ln>
        </p:spPr>
      </p:pic>
      <p:sp>
        <p:nvSpPr>
          <p:cNvPr id="91" name="CustomShape 3"/>
          <p:cNvSpPr/>
          <p:nvPr/>
        </p:nvSpPr>
        <p:spPr>
          <a:xfrm>
            <a:off x="2864264" y="4514748"/>
            <a:ext cx="4410871" cy="1014840"/>
          </a:xfrm>
          <a:prstGeom prst="rect">
            <a:avLst/>
          </a:prstGeom>
          <a:solidFill>
            <a:srgbClr val="FF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 algn="ctr"/>
            <a:r>
              <a:rPr lang="fr-FR" sz="2600" b="1" strike="noStrike" spc="-1" dirty="0">
                <a:latin typeface="18thCentury"/>
              </a:rPr>
              <a:t>16 élèves recrutés en fin de 5e</a:t>
            </a:r>
          </a:p>
          <a:p>
            <a:pPr algn="ctr"/>
            <a:r>
              <a:rPr lang="fr-FR" sz="2600" b="1" strike="noStrike" spc="-1" dirty="0">
                <a:latin typeface="18thCentury"/>
              </a:rPr>
              <a:t>pour 2 années (la 4e &amp; la 3e)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pic>
        <p:nvPicPr>
          <p:cNvPr id="94" name="Image 93"/>
          <p:cNvPicPr/>
          <p:nvPr/>
        </p:nvPicPr>
        <p:blipFill>
          <a:blip r:embed="rId2"/>
          <a:srcRect b="11312"/>
          <a:stretch/>
        </p:blipFill>
        <p:spPr>
          <a:xfrm>
            <a:off x="0" y="0"/>
            <a:ext cx="10080000" cy="5670000"/>
          </a:xfrm>
          <a:prstGeom prst="rect">
            <a:avLst/>
          </a:prstGeom>
          <a:ln>
            <a:noFill/>
          </a:ln>
        </p:spPr>
      </p:pic>
      <p:sp>
        <p:nvSpPr>
          <p:cNvPr id="95" name="CustomShape 3"/>
          <p:cNvSpPr/>
          <p:nvPr/>
        </p:nvSpPr>
        <p:spPr>
          <a:xfrm>
            <a:off x="6840000" y="3532239"/>
            <a:ext cx="3240000" cy="1867761"/>
          </a:xfrm>
          <a:prstGeom prst="rect">
            <a:avLst/>
          </a:prstGeom>
          <a:solidFill>
            <a:srgbClr val="FF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 algn="ctr"/>
            <a:endParaRPr lang="fr-FR" sz="1800" b="0" strike="noStrike" spc="-1" dirty="0">
              <a:latin typeface="Edwardian Script ITC"/>
            </a:endParaRPr>
          </a:p>
          <a:p>
            <a:pPr algn="ctr"/>
            <a:r>
              <a:rPr lang="fr-FR" sz="1800" b="0" strike="noStrike" spc="-1" dirty="0">
                <a:solidFill>
                  <a:srgbClr val="000000"/>
                </a:solidFill>
                <a:latin typeface="18thCentury"/>
              </a:rPr>
              <a:t>2 heures de pratique théâtrale </a:t>
            </a:r>
            <a:endParaRPr lang="fr-FR" sz="1800" b="0" strike="noStrike" spc="-1" dirty="0">
              <a:latin typeface="Edwardian Script ITC"/>
            </a:endParaRPr>
          </a:p>
          <a:p>
            <a:pPr algn="ctr"/>
            <a:r>
              <a:rPr lang="fr-FR" sz="1800" b="0" strike="noStrike" spc="-1" dirty="0">
                <a:solidFill>
                  <a:srgbClr val="000000"/>
                </a:solidFill>
                <a:latin typeface="18thCentury"/>
              </a:rPr>
              <a:t>par semaine</a:t>
            </a:r>
            <a:endParaRPr lang="fr-FR" sz="1800" b="0" strike="noStrike" spc="-1" dirty="0">
              <a:latin typeface="Edwardian Script ITC"/>
            </a:endParaRPr>
          </a:p>
          <a:p>
            <a:pPr algn="ctr"/>
            <a:r>
              <a:rPr lang="fr-FR" sz="1800" b="0" strike="noStrike" spc="-1" dirty="0">
                <a:solidFill>
                  <a:srgbClr val="000000"/>
                </a:solidFill>
                <a:latin typeface="18thCentury"/>
              </a:rPr>
              <a:t>en salle des Actes </a:t>
            </a:r>
            <a:endParaRPr lang="fr-FR" sz="1800" b="0" strike="noStrike" spc="-1" dirty="0">
              <a:latin typeface="Edwardian Script ITC"/>
            </a:endParaRPr>
          </a:p>
          <a:p>
            <a:pPr algn="ctr"/>
            <a:r>
              <a:rPr lang="fr-FR" sz="1800" b="0" strike="noStrike" spc="-1" dirty="0">
                <a:solidFill>
                  <a:srgbClr val="000000"/>
                </a:solidFill>
                <a:latin typeface="18thCentury"/>
              </a:rPr>
              <a:t>au collège Gambetta et </a:t>
            </a:r>
            <a:endParaRPr lang="fr-FR" sz="1800" b="0" strike="noStrike" spc="-1" dirty="0">
              <a:latin typeface="Edwardian Script ITC"/>
            </a:endParaRPr>
          </a:p>
          <a:p>
            <a:pPr algn="ctr"/>
            <a:r>
              <a:rPr lang="fr-FR" sz="1800" b="0" strike="noStrike" spc="-1" dirty="0">
                <a:solidFill>
                  <a:srgbClr val="000000"/>
                </a:solidFill>
                <a:latin typeface="18thCentury"/>
              </a:rPr>
              <a:t>au Conservatoire de Cahors </a:t>
            </a:r>
            <a:endParaRPr lang="fr-FR" sz="1800" b="0" strike="noStrike" spc="-1" dirty="0">
              <a:latin typeface="Edwardian Script ITC"/>
            </a:endParaRPr>
          </a:p>
          <a:p>
            <a:pPr algn="ctr"/>
            <a:r>
              <a:rPr lang="fr-FR" sz="1800" b="0" strike="noStrike" spc="-1" dirty="0">
                <a:solidFill>
                  <a:srgbClr val="000000"/>
                </a:solidFill>
                <a:latin typeface="18thCentury"/>
              </a:rPr>
              <a:t>avec une comédienne.</a:t>
            </a:r>
            <a:endParaRPr lang="fr-FR" sz="1800" b="0" strike="noStrike" spc="-1" dirty="0">
              <a:latin typeface="Edwardian Script ITC"/>
            </a:endParaRPr>
          </a:p>
          <a:p>
            <a:pPr algn="ctr"/>
            <a:endParaRPr lang="fr-FR" sz="1800" b="0" strike="noStrike" spc="-1" dirty="0">
              <a:latin typeface="Edwardian Script ITC"/>
            </a:endParaRPr>
          </a:p>
        </p:txBody>
      </p:sp>
      <p:sp>
        <p:nvSpPr>
          <p:cNvPr id="96" name="TextShape 4"/>
          <p:cNvSpPr txBox="1"/>
          <p:nvPr/>
        </p:nvSpPr>
        <p:spPr>
          <a:xfrm>
            <a:off x="-60120" y="282960"/>
            <a:ext cx="3060000" cy="2267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ctr"/>
            <a:r>
              <a:rPr lang="fr-FR" sz="3200" b="0" strike="noStrike" spc="-1">
                <a:solidFill>
                  <a:srgbClr val="FF0000"/>
                </a:solidFill>
                <a:latin typeface="18thCentury"/>
              </a:rPr>
              <a:t>2 heures  hebdomadaires </a:t>
            </a:r>
            <a:endParaRPr lang="fr-FR" sz="3200" b="0" strike="noStrike" spc="-1">
              <a:latin typeface="Arial"/>
            </a:endParaRPr>
          </a:p>
          <a:p>
            <a:pPr algn="ctr"/>
            <a:r>
              <a:rPr lang="fr-FR" sz="3200" b="0" strike="noStrike" spc="-1">
                <a:solidFill>
                  <a:srgbClr val="FF0000"/>
                </a:solidFill>
                <a:latin typeface="18thCentury"/>
              </a:rPr>
              <a:t>de pratique </a:t>
            </a:r>
            <a:endParaRPr lang="fr-FR" sz="3200" b="0" strike="noStrike" spc="-1">
              <a:latin typeface="Arial"/>
            </a:endParaRPr>
          </a:p>
          <a:p>
            <a:pPr algn="ctr"/>
            <a:r>
              <a:rPr lang="fr-FR" sz="3200" b="0" strike="noStrike" spc="-1">
                <a:solidFill>
                  <a:srgbClr val="FF0000"/>
                </a:solidFill>
                <a:latin typeface="18thCentury"/>
              </a:rPr>
              <a:t>théâtrale</a:t>
            </a:r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504000" y="12600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pic>
        <p:nvPicPr>
          <p:cNvPr id="99" name="Image 98"/>
          <p:cNvPicPr/>
          <p:nvPr/>
        </p:nvPicPr>
        <p:blipFill>
          <a:blip r:embed="rId2"/>
          <a:srcRect b="52634"/>
          <a:stretch/>
        </p:blipFill>
        <p:spPr>
          <a:xfrm>
            <a:off x="0" y="0"/>
            <a:ext cx="10080000" cy="5662440"/>
          </a:xfrm>
          <a:prstGeom prst="rect">
            <a:avLst/>
          </a:prstGeom>
          <a:ln>
            <a:noFill/>
          </a:ln>
        </p:spPr>
      </p:pic>
      <p:sp>
        <p:nvSpPr>
          <p:cNvPr id="100" name="CustomShape 3"/>
          <p:cNvSpPr/>
          <p:nvPr/>
        </p:nvSpPr>
        <p:spPr>
          <a:xfrm>
            <a:off x="180000" y="1080000"/>
            <a:ext cx="2872916" cy="1260000"/>
          </a:xfrm>
          <a:prstGeom prst="rect">
            <a:avLst/>
          </a:prstGeom>
          <a:solidFill>
            <a:srgbClr val="FF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 algn="ctr"/>
            <a:r>
              <a:rPr lang="fr-FR" sz="1800" b="0" strike="noStrike" spc="-1" dirty="0">
                <a:solidFill>
                  <a:srgbClr val="000000"/>
                </a:solidFill>
                <a:latin typeface="18thCentury"/>
              </a:rPr>
              <a:t>1 heure par semaine en classe</a:t>
            </a:r>
          </a:p>
          <a:p>
            <a:pPr algn="ctr"/>
            <a:r>
              <a:rPr lang="fr-FR" sz="1800" b="0" strike="noStrike" spc="-1" dirty="0">
                <a:solidFill>
                  <a:srgbClr val="000000"/>
                </a:solidFill>
                <a:latin typeface="18thCentury"/>
              </a:rPr>
              <a:t>sur d’Histoire du Théâtre </a:t>
            </a:r>
          </a:p>
          <a:p>
            <a:pPr algn="ctr"/>
            <a:r>
              <a:rPr lang="fr-FR" sz="1800" b="0" strike="noStrike" spc="-1" dirty="0">
                <a:solidFill>
                  <a:srgbClr val="000000"/>
                </a:solidFill>
                <a:latin typeface="18thCentury"/>
              </a:rPr>
              <a:t>avec une enseignante </a:t>
            </a:r>
          </a:p>
          <a:p>
            <a:pPr algn="ctr"/>
            <a:r>
              <a:rPr lang="fr-FR" sz="1800" b="0" strike="noStrike" spc="-1" dirty="0">
                <a:solidFill>
                  <a:srgbClr val="000000"/>
                </a:solidFill>
                <a:latin typeface="18thCentury"/>
              </a:rPr>
              <a:t>de lettres et de théâtre.</a:t>
            </a:r>
          </a:p>
        </p:txBody>
      </p:sp>
      <p:sp>
        <p:nvSpPr>
          <p:cNvPr id="101" name="TextShape 4"/>
          <p:cNvSpPr txBox="1"/>
          <p:nvPr/>
        </p:nvSpPr>
        <p:spPr>
          <a:xfrm>
            <a:off x="6299280" y="3583800"/>
            <a:ext cx="3600720" cy="2267640"/>
          </a:xfrm>
          <a:prstGeom prst="rect">
            <a:avLst/>
          </a:prstGeom>
          <a:solidFill>
            <a:srgbClr val="EEEEEE"/>
          </a:solidFill>
          <a:ln>
            <a:solidFill>
              <a:srgbClr val="3465A4"/>
            </a:solidFill>
          </a:ln>
        </p:spPr>
        <p:txBody>
          <a:bodyPr lIns="90000" tIns="45000" rIns="90000" bIns="45000">
            <a:spAutoFit/>
          </a:bodyPr>
          <a:lstStyle/>
          <a:p>
            <a:pPr algn="ctr"/>
            <a:r>
              <a:rPr lang="fr-FR" sz="3200" b="0" strike="noStrike" spc="-1">
                <a:solidFill>
                  <a:srgbClr val="FF0000"/>
                </a:solidFill>
                <a:latin typeface="18thCentury"/>
              </a:rPr>
              <a:t>1 heure  hebdomadaire </a:t>
            </a:r>
            <a:endParaRPr lang="fr-FR" sz="3200" b="0" strike="noStrike" spc="-1">
              <a:latin typeface="Arial"/>
            </a:endParaRPr>
          </a:p>
          <a:p>
            <a:pPr algn="ctr"/>
            <a:r>
              <a:rPr lang="fr-FR" sz="3200" b="0" strike="noStrike" spc="-1">
                <a:solidFill>
                  <a:srgbClr val="FF0000"/>
                </a:solidFill>
                <a:latin typeface="18thCentury"/>
              </a:rPr>
              <a:t>D’ Histoire du Théâtre</a:t>
            </a:r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3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pic>
        <p:nvPicPr>
          <p:cNvPr id="104" name="Image 103"/>
          <p:cNvPicPr/>
          <p:nvPr/>
        </p:nvPicPr>
        <p:blipFill>
          <a:blip r:embed="rId2"/>
          <a:srcRect b="20893"/>
          <a:stretch/>
        </p:blipFill>
        <p:spPr>
          <a:xfrm>
            <a:off x="0" y="-79560"/>
            <a:ext cx="10080000" cy="5659560"/>
          </a:xfrm>
          <a:prstGeom prst="rect">
            <a:avLst/>
          </a:prstGeom>
          <a:ln>
            <a:noFill/>
          </a:ln>
        </p:spPr>
      </p:pic>
      <p:sp>
        <p:nvSpPr>
          <p:cNvPr id="105" name="CustomShape 3"/>
          <p:cNvSpPr/>
          <p:nvPr/>
        </p:nvSpPr>
        <p:spPr>
          <a:xfrm>
            <a:off x="179999" y="180000"/>
            <a:ext cx="3440729" cy="1260000"/>
          </a:xfrm>
          <a:prstGeom prst="rect">
            <a:avLst/>
          </a:prstGeom>
          <a:solidFill>
            <a:srgbClr val="FF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 algn="ctr"/>
            <a:r>
              <a:rPr lang="fr-FR" sz="2000" b="0" strike="noStrike" spc="-1" dirty="0">
                <a:latin typeface="18thCentury"/>
              </a:rPr>
              <a:t>3 sorties en soirée dans l’année</a:t>
            </a:r>
          </a:p>
          <a:p>
            <a:pPr algn="ctr"/>
            <a:r>
              <a:rPr lang="fr-FR" sz="2000" b="0" strike="noStrike" spc="-1" dirty="0">
                <a:latin typeface="18thCentury"/>
              </a:rPr>
              <a:t>au théâtre de Cahors</a:t>
            </a:r>
          </a:p>
          <a:p>
            <a:pPr algn="ctr"/>
            <a:r>
              <a:rPr lang="fr-FR" sz="1400" b="0" strike="noStrike" spc="-1" dirty="0">
                <a:latin typeface="18thCentury"/>
              </a:rPr>
              <a:t>(prises en charge par le collège)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14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pic>
        <p:nvPicPr>
          <p:cNvPr id="115" name="Image 114"/>
          <p:cNvPicPr/>
          <p:nvPr/>
        </p:nvPicPr>
        <p:blipFill>
          <a:blip r:embed="rId2"/>
          <a:stretch/>
        </p:blipFill>
        <p:spPr>
          <a:xfrm>
            <a:off x="0" y="-11520"/>
            <a:ext cx="10080000" cy="5681520"/>
          </a:xfrm>
          <a:prstGeom prst="rect">
            <a:avLst/>
          </a:prstGeom>
          <a:ln>
            <a:noFill/>
          </a:ln>
        </p:spPr>
      </p:pic>
      <p:sp>
        <p:nvSpPr>
          <p:cNvPr id="116" name="CustomShape 3"/>
          <p:cNvSpPr/>
          <p:nvPr/>
        </p:nvSpPr>
        <p:spPr>
          <a:xfrm>
            <a:off x="2880000" y="1800000"/>
            <a:ext cx="4320000" cy="2340000"/>
          </a:xfrm>
          <a:prstGeom prst="rect">
            <a:avLst/>
          </a:prstGeom>
          <a:solidFill>
            <a:srgbClr val="FF00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 algn="ctr"/>
            <a:r>
              <a:rPr lang="fr-FR" sz="3200" b="1" strike="noStrike" spc="-1">
                <a:latin typeface="Edwardian Script ITC"/>
              </a:rPr>
              <a:t>Une représentation </a:t>
            </a:r>
          </a:p>
          <a:p>
            <a:pPr algn="ctr"/>
            <a:r>
              <a:rPr lang="fr-FR" sz="3200" b="1" strike="noStrike" spc="-1">
                <a:latin typeface="Edwardian Script ITC"/>
              </a:rPr>
              <a:t>en fin d’année à l’auditorium</a:t>
            </a:r>
          </a:p>
          <a:p>
            <a:pPr algn="ctr"/>
            <a:r>
              <a:rPr lang="fr-FR" sz="3200" b="1" strike="noStrike" spc="-1">
                <a:latin typeface="Edwardian Script ITC"/>
              </a:rPr>
              <a:t>de la ville de Cahors...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117</Words>
  <Application>Microsoft Office PowerPoint</Application>
  <PresentationFormat>Personnalisé</PresentationFormat>
  <Paragraphs>27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18thCentury</vt:lpstr>
      <vt:lpstr>Arial</vt:lpstr>
      <vt:lpstr>Edwardian Script ITC</vt:lpstr>
      <vt:lpstr>Symbol</vt:lpstr>
      <vt:lpstr>Times New Roman</vt:lpstr>
      <vt:lpstr>Wingdings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/>
  <dc:description/>
  <cp:lastModifiedBy>Fabien CABANEL</cp:lastModifiedBy>
  <cp:revision>3</cp:revision>
  <dcterms:created xsi:type="dcterms:W3CDTF">2023-05-12T11:37:14Z</dcterms:created>
  <dcterms:modified xsi:type="dcterms:W3CDTF">2023-05-16T06:01:40Z</dcterms:modified>
  <dc:language>fr-FR</dc:language>
</cp:coreProperties>
</file>